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1"/>
  </p:handoutMasterIdLst>
  <p:sldIdLst>
    <p:sldId id="292" r:id="rId2"/>
    <p:sldId id="293" r:id="rId3"/>
    <p:sldId id="289" r:id="rId4"/>
    <p:sldId id="290" r:id="rId5"/>
    <p:sldId id="294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48" autoAdjust="0"/>
    <p:restoredTop sz="94660"/>
  </p:normalViewPr>
  <p:slideViewPr>
    <p:cSldViewPr snapToGrid="0">
      <p:cViewPr varScale="1">
        <p:scale>
          <a:sx n="56" d="100"/>
          <a:sy n="56" d="100"/>
        </p:scale>
        <p:origin x="63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-1" y="330200"/>
            <a:ext cx="9144000" cy="6527800"/>
            <a:chOff x="-1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-1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649480" y="2347605"/>
              <a:ext cx="7845039" cy="298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: CE1 CE2 =&gt; les moitiés.</a:t>
              </a:r>
            </a:p>
            <a:p>
              <a:pPr marR="0" lvl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nde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: </a:t>
              </a: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CE1 =&gt;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Les tables d’addition.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CE2 =&gt; les moitiés.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3/7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545210" y="2941771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70C0"/>
                </a:solidFill>
              </a:rPr>
              <a:t>5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3</a:t>
            </a:r>
            <a:r>
              <a:rPr lang="fr-FR" sz="7200" dirty="0"/>
              <a:t> = …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42B06664-940E-5CCB-BC8F-98F307E761D4}"/>
              </a:ext>
            </a:extLst>
          </p:cNvPr>
          <p:cNvSpPr txBox="1">
            <a:spLocks/>
          </p:cNvSpPr>
          <p:nvPr/>
        </p:nvSpPr>
        <p:spPr>
          <a:xfrm>
            <a:off x="212407" y="998622"/>
            <a:ext cx="1958645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/>
              <a:t>Calcule 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AC7175-4D76-126C-3DA4-2277DA2BF70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8C24C1-FCCD-C8E9-872A-6C397308AC31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92843F6A-F539-9DD7-23C0-FF81CA9DE31F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B24B1C73-8A76-CABA-6392-0922B50C5C28}"/>
              </a:ext>
            </a:extLst>
          </p:cNvPr>
          <p:cNvSpPr txBox="1">
            <a:spLocks/>
          </p:cNvSpPr>
          <p:nvPr/>
        </p:nvSpPr>
        <p:spPr>
          <a:xfrm>
            <a:off x="4971484" y="944321"/>
            <a:ext cx="4010147" cy="11913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>
                <a:sym typeface="Webdings" panose="05030102010509060703" pitchFamily="18" charset="2"/>
              </a:rPr>
              <a:t>Ecris les réponses sur ton ardoise. </a:t>
            </a:r>
            <a:endParaRPr lang="fr-FR" sz="32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275D090-24BC-35BD-828D-5EE518B20C70}"/>
              </a:ext>
            </a:extLst>
          </p:cNvPr>
          <p:cNvSpPr txBox="1"/>
          <p:nvPr/>
        </p:nvSpPr>
        <p:spPr>
          <a:xfrm>
            <a:off x="5105615" y="3081788"/>
            <a:ext cx="3447547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24 est :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5726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3948" y="27726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3/7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BD5D507-BE12-2EB3-CB99-75D2AD2572E3}"/>
              </a:ext>
            </a:extLst>
          </p:cNvPr>
          <p:cNvSpPr txBox="1"/>
          <p:nvPr/>
        </p:nvSpPr>
        <p:spPr>
          <a:xfrm>
            <a:off x="818676" y="1873546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70C0"/>
                </a:solidFill>
              </a:rPr>
              <a:t>5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3</a:t>
            </a:r>
            <a:r>
              <a:rPr lang="fr-FR" sz="7200" dirty="0"/>
              <a:t>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10A2B0-A4CE-9457-0196-B2863FAB64E8}"/>
              </a:ext>
            </a:extLst>
          </p:cNvPr>
          <p:cNvSpPr txBox="1"/>
          <p:nvPr/>
        </p:nvSpPr>
        <p:spPr>
          <a:xfrm>
            <a:off x="3437426" y="1811990"/>
            <a:ext cx="114649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A95BA85A-BA94-619B-B44F-C0DE979ECC5D}"/>
              </a:ext>
            </a:extLst>
          </p:cNvPr>
          <p:cNvSpPr/>
          <p:nvPr/>
        </p:nvSpPr>
        <p:spPr>
          <a:xfrm>
            <a:off x="302098" y="3283567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172EB52D-60CC-A22A-1AA2-CE43E1F7D7CB}"/>
              </a:ext>
            </a:extLst>
          </p:cNvPr>
          <p:cNvSpPr/>
          <p:nvPr/>
        </p:nvSpPr>
        <p:spPr>
          <a:xfrm>
            <a:off x="749403" y="3823788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4D4504FF-913A-E7E9-2BF8-E90B9D418451}"/>
              </a:ext>
            </a:extLst>
          </p:cNvPr>
          <p:cNvSpPr/>
          <p:nvPr/>
        </p:nvSpPr>
        <p:spPr>
          <a:xfrm>
            <a:off x="302098" y="4306825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C53E0A57-EF4D-D39A-F419-66598C7F4D54}"/>
              </a:ext>
            </a:extLst>
          </p:cNvPr>
          <p:cNvSpPr/>
          <p:nvPr/>
        </p:nvSpPr>
        <p:spPr>
          <a:xfrm>
            <a:off x="1246187" y="3325131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8ECE65CC-45E0-2703-2C22-BBE8856E88C4}"/>
              </a:ext>
            </a:extLst>
          </p:cNvPr>
          <p:cNvSpPr/>
          <p:nvPr/>
        </p:nvSpPr>
        <p:spPr>
          <a:xfrm>
            <a:off x="1246186" y="4336513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7347BBBA-93DA-DA6C-BE76-AD608CDFD57D}"/>
              </a:ext>
            </a:extLst>
          </p:cNvPr>
          <p:cNvSpPr/>
          <p:nvPr/>
        </p:nvSpPr>
        <p:spPr>
          <a:xfrm>
            <a:off x="2312987" y="3253879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ED40FBCA-83AA-1327-3F0F-8D803D7CB53E}"/>
              </a:ext>
            </a:extLst>
          </p:cNvPr>
          <p:cNvSpPr/>
          <p:nvPr/>
        </p:nvSpPr>
        <p:spPr>
          <a:xfrm>
            <a:off x="2760292" y="3794100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6497C246-0FCC-EDD0-95A9-604D21C8967F}"/>
              </a:ext>
            </a:extLst>
          </p:cNvPr>
          <p:cNvSpPr/>
          <p:nvPr/>
        </p:nvSpPr>
        <p:spPr>
          <a:xfrm>
            <a:off x="3257075" y="4306825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8473B56-7D0C-4393-FF48-FC86AC5CBFE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8F3602-DB55-0DF9-A802-F9C8AB4A8B81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C8147981-1B16-C9BF-279A-A3DACB94DDC4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3410A791-C7D5-DCA3-FF39-BB1CE2C51BD6}"/>
              </a:ext>
            </a:extLst>
          </p:cNvPr>
          <p:cNvSpPr txBox="1"/>
          <p:nvPr/>
        </p:nvSpPr>
        <p:spPr>
          <a:xfrm>
            <a:off x="5019305" y="1599528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24 est : …</a:t>
            </a:r>
          </a:p>
          <a:p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1535089-7D00-2881-CDC5-DB13F0FF197F}"/>
              </a:ext>
            </a:extLst>
          </p:cNvPr>
          <p:cNvSpPr txBox="1"/>
          <p:nvPr/>
        </p:nvSpPr>
        <p:spPr>
          <a:xfrm>
            <a:off x="7976141" y="1704770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3C83501-FA90-33A1-2105-0A76EF88B410}"/>
              </a:ext>
            </a:extLst>
          </p:cNvPr>
          <p:cNvSpPr txBox="1"/>
          <p:nvPr/>
        </p:nvSpPr>
        <p:spPr>
          <a:xfrm>
            <a:off x="7256572" y="2411401"/>
            <a:ext cx="794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99A933B-DF0B-0FCE-CCA3-7E3A739EE554}"/>
              </a:ext>
            </a:extLst>
          </p:cNvPr>
          <p:cNvSpPr txBox="1"/>
          <p:nvPr/>
        </p:nvSpPr>
        <p:spPr>
          <a:xfrm>
            <a:off x="7105169" y="5394541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12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DB0E7190-5BAC-288F-8AAB-7497A616E9ED}"/>
              </a:ext>
            </a:extLst>
          </p:cNvPr>
          <p:cNvGrpSpPr/>
          <p:nvPr/>
        </p:nvGrpSpPr>
        <p:grpSpPr>
          <a:xfrm rot="10800000" flipV="1">
            <a:off x="7312750" y="5098567"/>
            <a:ext cx="623599" cy="350493"/>
            <a:chOff x="6008243" y="4960698"/>
            <a:chExt cx="1499958" cy="761166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69389C97-404A-4407-B7EF-B9735A803DF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F2A7206-09B5-699E-8E6D-35FB622F773B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D5F3ECF2-13EC-39EC-7733-AE60DCF5D655}"/>
              </a:ext>
            </a:extLst>
          </p:cNvPr>
          <p:cNvGrpSpPr/>
          <p:nvPr/>
        </p:nvGrpSpPr>
        <p:grpSpPr>
          <a:xfrm flipV="1">
            <a:off x="7352542" y="3042613"/>
            <a:ext cx="623599" cy="345483"/>
            <a:chOff x="6008243" y="4960698"/>
            <a:chExt cx="1499958" cy="761166"/>
          </a:xfrm>
        </p:grpSpPr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F0A23A7A-9F5D-1398-AB3D-6B9F1959C0E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CD30AA13-25D1-6916-5DE3-5272E8BF4A48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Flèche : bas 24">
            <a:extLst>
              <a:ext uri="{FF2B5EF4-FFF2-40B4-BE49-F238E27FC236}">
                <a16:creationId xmlns:a16="http://schemas.microsoft.com/office/drawing/2014/main" id="{4E662257-FF06-873A-E539-1C55124DFA3B}"/>
              </a:ext>
            </a:extLst>
          </p:cNvPr>
          <p:cNvSpPr/>
          <p:nvPr/>
        </p:nvSpPr>
        <p:spPr>
          <a:xfrm>
            <a:off x="7497890" y="4018095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F6FA01DB-82B9-61C4-AD5E-D12B8F238099}"/>
              </a:ext>
            </a:extLst>
          </p:cNvPr>
          <p:cNvSpPr txBox="1"/>
          <p:nvPr/>
        </p:nvSpPr>
        <p:spPr>
          <a:xfrm>
            <a:off x="5375600" y="4445270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10 + 2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4815E0F7-F49A-CEC5-FB44-F471B69E04F2}"/>
              </a:ext>
            </a:extLst>
          </p:cNvPr>
          <p:cNvSpPr txBox="1"/>
          <p:nvPr/>
        </p:nvSpPr>
        <p:spPr>
          <a:xfrm>
            <a:off x="7668093" y="4052212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moitié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C28FC69-7453-5748-4143-4AB8AB1EA771}"/>
              </a:ext>
            </a:extLst>
          </p:cNvPr>
          <p:cNvSpPr txBox="1"/>
          <p:nvPr/>
        </p:nvSpPr>
        <p:spPr>
          <a:xfrm>
            <a:off x="5418055" y="3328215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20 + 4</a:t>
            </a:r>
          </a:p>
        </p:txBody>
      </p:sp>
    </p:spTree>
    <p:extLst>
      <p:ext uri="{BB962C8B-B14F-4D97-AF65-F5344CB8AC3E}">
        <p14:creationId xmlns:p14="http://schemas.microsoft.com/office/powerpoint/2010/main" val="1491276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6" grpId="0" animBg="1"/>
      <p:bldP spid="17" grpId="0"/>
      <p:bldP spid="18" grpId="0"/>
      <p:bldP spid="25" grpId="0" animBg="1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4/7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434115" y="3078503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70C0"/>
                </a:solidFill>
              </a:rPr>
              <a:t>4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4</a:t>
            </a:r>
            <a:r>
              <a:rPr lang="fr-FR" sz="7200" dirty="0"/>
              <a:t> = …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3C93B3D6-80DF-6E94-7190-427AD156DDC8}"/>
              </a:ext>
            </a:extLst>
          </p:cNvPr>
          <p:cNvSpPr txBox="1">
            <a:spLocks/>
          </p:cNvSpPr>
          <p:nvPr/>
        </p:nvSpPr>
        <p:spPr>
          <a:xfrm>
            <a:off x="212407" y="998622"/>
            <a:ext cx="1958645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/>
              <a:t>Calcule 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ED23338-4F2C-238F-1B7B-5289779DEC0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BCE910D-50C6-A161-E68E-678EFF148A3C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EAB539F-98EE-7B75-0EC5-24D637819A22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D6544020-D567-6DF2-CD69-6A0607D4EE71}"/>
              </a:ext>
            </a:extLst>
          </p:cNvPr>
          <p:cNvSpPr txBox="1">
            <a:spLocks/>
          </p:cNvSpPr>
          <p:nvPr/>
        </p:nvSpPr>
        <p:spPr>
          <a:xfrm>
            <a:off x="4971484" y="944321"/>
            <a:ext cx="4010147" cy="11913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>
                <a:sym typeface="Webdings" panose="05030102010509060703" pitchFamily="18" charset="2"/>
              </a:rPr>
              <a:t>Ecris les réponses sur ton ardoise. </a:t>
            </a:r>
            <a:endParaRPr lang="fr-FR" sz="32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1362937-03EE-9749-C23B-B51F276B7F4A}"/>
              </a:ext>
            </a:extLst>
          </p:cNvPr>
          <p:cNvSpPr txBox="1"/>
          <p:nvPr/>
        </p:nvSpPr>
        <p:spPr>
          <a:xfrm>
            <a:off x="4924605" y="3187615"/>
            <a:ext cx="3447547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22 est :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381785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2313" y="24770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4/7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BD5D507-BE12-2EB3-CB99-75D2AD2572E3}"/>
              </a:ext>
            </a:extLst>
          </p:cNvPr>
          <p:cNvSpPr txBox="1"/>
          <p:nvPr/>
        </p:nvSpPr>
        <p:spPr>
          <a:xfrm>
            <a:off x="688769" y="2018825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70C0"/>
                </a:solidFill>
              </a:rPr>
              <a:t>4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4</a:t>
            </a:r>
            <a:r>
              <a:rPr lang="fr-FR" sz="7200" dirty="0"/>
              <a:t>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10A2B0-A4CE-9457-0196-B2863FAB64E8}"/>
              </a:ext>
            </a:extLst>
          </p:cNvPr>
          <p:cNvSpPr txBox="1"/>
          <p:nvPr/>
        </p:nvSpPr>
        <p:spPr>
          <a:xfrm>
            <a:off x="3307519" y="1957269"/>
            <a:ext cx="114649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A9601BC0-9A99-0F0D-AEDB-BA478290793F}"/>
              </a:ext>
            </a:extLst>
          </p:cNvPr>
          <p:cNvSpPr/>
          <p:nvPr/>
        </p:nvSpPr>
        <p:spPr>
          <a:xfrm>
            <a:off x="376050" y="3411599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9583596F-FB20-CDB8-0C1C-883F12EA663A}"/>
              </a:ext>
            </a:extLst>
          </p:cNvPr>
          <p:cNvSpPr/>
          <p:nvPr/>
        </p:nvSpPr>
        <p:spPr>
          <a:xfrm>
            <a:off x="389902" y="4139387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C6E52A87-FBBC-A61F-3C45-E725F1A6BC4D}"/>
              </a:ext>
            </a:extLst>
          </p:cNvPr>
          <p:cNvSpPr/>
          <p:nvPr/>
        </p:nvSpPr>
        <p:spPr>
          <a:xfrm>
            <a:off x="1116278" y="3442753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73A670C7-7311-F627-455F-7FFEC7DC9CA7}"/>
              </a:ext>
            </a:extLst>
          </p:cNvPr>
          <p:cNvSpPr/>
          <p:nvPr/>
        </p:nvSpPr>
        <p:spPr>
          <a:xfrm>
            <a:off x="1116278" y="4139387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5DAC11B2-BCDA-BE01-9B4E-BD2629726D60}"/>
              </a:ext>
            </a:extLst>
          </p:cNvPr>
          <p:cNvSpPr/>
          <p:nvPr/>
        </p:nvSpPr>
        <p:spPr>
          <a:xfrm>
            <a:off x="1993074" y="3413526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94BEEEDE-9DCB-0AB8-6E0F-3BB0B22901D4}"/>
              </a:ext>
            </a:extLst>
          </p:cNvPr>
          <p:cNvSpPr/>
          <p:nvPr/>
        </p:nvSpPr>
        <p:spPr>
          <a:xfrm>
            <a:off x="2006926" y="4141314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85626C09-BB8C-A1F3-4ACA-2B218E519000}"/>
              </a:ext>
            </a:extLst>
          </p:cNvPr>
          <p:cNvSpPr/>
          <p:nvPr/>
        </p:nvSpPr>
        <p:spPr>
          <a:xfrm>
            <a:off x="2733302" y="3444680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3145591-43A6-AEFF-1387-476134F7CE61}"/>
              </a:ext>
            </a:extLst>
          </p:cNvPr>
          <p:cNvSpPr/>
          <p:nvPr/>
        </p:nvSpPr>
        <p:spPr>
          <a:xfrm>
            <a:off x="2733302" y="4141314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273FEBC-3F4E-4297-E53E-83E7D141534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72287B1-598F-045E-8EFC-1BAF472DAE3D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1ED3152C-DDB5-EFC5-66B4-82DB5EC49360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12E8756E-D217-1AE3-F6E0-6C0F862193F7}"/>
              </a:ext>
            </a:extLst>
          </p:cNvPr>
          <p:cNvSpPr txBox="1"/>
          <p:nvPr/>
        </p:nvSpPr>
        <p:spPr>
          <a:xfrm>
            <a:off x="4890657" y="1403272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22 est : …</a:t>
            </a:r>
          </a:p>
          <a:p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57BCB53-7CDB-8B57-2600-25A5C8F228E7}"/>
              </a:ext>
            </a:extLst>
          </p:cNvPr>
          <p:cNvSpPr txBox="1"/>
          <p:nvPr/>
        </p:nvSpPr>
        <p:spPr>
          <a:xfrm>
            <a:off x="7847493" y="1508514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39B595F-AA4C-9487-8BD5-68AC96A14591}"/>
              </a:ext>
            </a:extLst>
          </p:cNvPr>
          <p:cNvSpPr txBox="1"/>
          <p:nvPr/>
        </p:nvSpPr>
        <p:spPr>
          <a:xfrm>
            <a:off x="7127924" y="2215145"/>
            <a:ext cx="794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22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455C7E8-A74A-7AF9-5858-49D749B250DB}"/>
              </a:ext>
            </a:extLst>
          </p:cNvPr>
          <p:cNvSpPr txBox="1"/>
          <p:nvPr/>
        </p:nvSpPr>
        <p:spPr>
          <a:xfrm>
            <a:off x="6976521" y="5198285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11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371F831B-9CE1-2FD7-86BD-38DFE2B1570A}"/>
              </a:ext>
            </a:extLst>
          </p:cNvPr>
          <p:cNvGrpSpPr/>
          <p:nvPr/>
        </p:nvGrpSpPr>
        <p:grpSpPr>
          <a:xfrm rot="10800000" flipV="1">
            <a:off x="7184102" y="4902311"/>
            <a:ext cx="623599" cy="350493"/>
            <a:chOff x="6008243" y="4960698"/>
            <a:chExt cx="1499958" cy="761166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2474B2DE-AE54-01C6-D685-470529A603D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1ABF8849-B649-D13E-C860-DD98E23E7EB9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6206FB14-0E94-B972-7F15-813F5EC7332F}"/>
              </a:ext>
            </a:extLst>
          </p:cNvPr>
          <p:cNvGrpSpPr/>
          <p:nvPr/>
        </p:nvGrpSpPr>
        <p:grpSpPr>
          <a:xfrm flipV="1">
            <a:off x="7223894" y="2846357"/>
            <a:ext cx="623599" cy="345483"/>
            <a:chOff x="6008243" y="4960698"/>
            <a:chExt cx="1499958" cy="761166"/>
          </a:xfrm>
        </p:grpSpPr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06319D6C-EBA7-FB78-F863-B2C8F3E3335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9F6E1B3C-1EA0-51D1-64BE-28C4F765D876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Flèche : bas 24">
            <a:extLst>
              <a:ext uri="{FF2B5EF4-FFF2-40B4-BE49-F238E27FC236}">
                <a16:creationId xmlns:a16="http://schemas.microsoft.com/office/drawing/2014/main" id="{24D8CA87-A1A2-4A7D-78BA-82DA885761A7}"/>
              </a:ext>
            </a:extLst>
          </p:cNvPr>
          <p:cNvSpPr/>
          <p:nvPr/>
        </p:nvSpPr>
        <p:spPr>
          <a:xfrm>
            <a:off x="7369242" y="3821839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4B75539-AA05-AB38-B16C-8C4400665126}"/>
              </a:ext>
            </a:extLst>
          </p:cNvPr>
          <p:cNvSpPr txBox="1"/>
          <p:nvPr/>
        </p:nvSpPr>
        <p:spPr>
          <a:xfrm>
            <a:off x="5246952" y="4249014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10 + 1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409AE72B-A20A-34E1-A20D-E8CD87FFFFB5}"/>
              </a:ext>
            </a:extLst>
          </p:cNvPr>
          <p:cNvSpPr txBox="1"/>
          <p:nvPr/>
        </p:nvSpPr>
        <p:spPr>
          <a:xfrm>
            <a:off x="7539445" y="3855956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moitié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45801603-9BED-E4F0-0F5E-AF82837A5FA8}"/>
              </a:ext>
            </a:extLst>
          </p:cNvPr>
          <p:cNvSpPr txBox="1"/>
          <p:nvPr/>
        </p:nvSpPr>
        <p:spPr>
          <a:xfrm>
            <a:off x="5289407" y="3131959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20 + 2</a:t>
            </a:r>
          </a:p>
        </p:txBody>
      </p:sp>
    </p:spTree>
    <p:extLst>
      <p:ext uri="{BB962C8B-B14F-4D97-AF65-F5344CB8AC3E}">
        <p14:creationId xmlns:p14="http://schemas.microsoft.com/office/powerpoint/2010/main" val="4134696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6" grpId="0" animBg="1"/>
      <p:bldP spid="17" grpId="0"/>
      <p:bldP spid="18" grpId="0"/>
      <p:bldP spid="25" grpId="0" animBg="1"/>
      <p:bldP spid="26" grpId="0"/>
      <p:bldP spid="27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5/7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519573" y="3203003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70C0"/>
                </a:solidFill>
              </a:rPr>
              <a:t>7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2</a:t>
            </a:r>
            <a:r>
              <a:rPr lang="fr-FR" sz="7200" dirty="0"/>
              <a:t> = …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1D7ED42C-0D80-6E6F-D7F7-8B85569B55AF}"/>
              </a:ext>
            </a:extLst>
          </p:cNvPr>
          <p:cNvSpPr txBox="1">
            <a:spLocks/>
          </p:cNvSpPr>
          <p:nvPr/>
        </p:nvSpPr>
        <p:spPr>
          <a:xfrm>
            <a:off x="212407" y="998622"/>
            <a:ext cx="1958645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/>
              <a:t>Calcule 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4725857-8B5B-4E42-70D6-5C0AD85844D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9E7DF3F-C06B-BEE6-F4EA-45C054197203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7DF907A-1ACC-FABC-BC91-5E9C8A1BDE6C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DC53B713-A750-1A65-055B-2E09C0B2C22C}"/>
              </a:ext>
            </a:extLst>
          </p:cNvPr>
          <p:cNvSpPr txBox="1">
            <a:spLocks/>
          </p:cNvSpPr>
          <p:nvPr/>
        </p:nvSpPr>
        <p:spPr>
          <a:xfrm>
            <a:off x="4971484" y="944321"/>
            <a:ext cx="4010147" cy="11913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>
                <a:sym typeface="Webdings" panose="05030102010509060703" pitchFamily="18" charset="2"/>
              </a:rPr>
              <a:t>Ecris les réponses sur ton ardoise. </a:t>
            </a:r>
            <a:endParaRPr lang="fr-FR" sz="32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89421AE-D877-78C1-3971-03A168186E73}"/>
              </a:ext>
            </a:extLst>
          </p:cNvPr>
          <p:cNvSpPr txBox="1"/>
          <p:nvPr/>
        </p:nvSpPr>
        <p:spPr>
          <a:xfrm>
            <a:off x="5079978" y="3203003"/>
            <a:ext cx="3447547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28 est :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22733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6869" y="267902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5/7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BD5D507-BE12-2EB3-CB99-75D2AD2572E3}"/>
              </a:ext>
            </a:extLst>
          </p:cNvPr>
          <p:cNvSpPr txBox="1"/>
          <p:nvPr/>
        </p:nvSpPr>
        <p:spPr>
          <a:xfrm>
            <a:off x="587939" y="2138466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70C0"/>
                </a:solidFill>
              </a:rPr>
              <a:t>7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2</a:t>
            </a:r>
            <a:r>
              <a:rPr lang="fr-FR" sz="7200" dirty="0"/>
              <a:t>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10A2B0-A4CE-9457-0196-B2863FAB64E8}"/>
              </a:ext>
            </a:extLst>
          </p:cNvPr>
          <p:cNvSpPr txBox="1"/>
          <p:nvPr/>
        </p:nvSpPr>
        <p:spPr>
          <a:xfrm>
            <a:off x="3206689" y="2076910"/>
            <a:ext cx="114649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35158E37-9517-5A73-B95F-0CA61FDD696B}"/>
              </a:ext>
            </a:extLst>
          </p:cNvPr>
          <p:cNvSpPr/>
          <p:nvPr/>
        </p:nvSpPr>
        <p:spPr>
          <a:xfrm>
            <a:off x="289072" y="3531240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A136F893-CBCA-B334-C271-D2E1FD137F49}"/>
              </a:ext>
            </a:extLst>
          </p:cNvPr>
          <p:cNvSpPr/>
          <p:nvPr/>
        </p:nvSpPr>
        <p:spPr>
          <a:xfrm>
            <a:off x="289072" y="4259028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2ADB9AC-C6BB-20E6-DBFC-2B062D66241D}"/>
              </a:ext>
            </a:extLst>
          </p:cNvPr>
          <p:cNvSpPr/>
          <p:nvPr/>
        </p:nvSpPr>
        <p:spPr>
          <a:xfrm>
            <a:off x="1015449" y="3562394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B8342283-24C7-E568-74F2-D0F3A1C54D29}"/>
              </a:ext>
            </a:extLst>
          </p:cNvPr>
          <p:cNvSpPr/>
          <p:nvPr/>
        </p:nvSpPr>
        <p:spPr>
          <a:xfrm>
            <a:off x="1015449" y="4259028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705C0472-983D-7C2D-A8BF-21AA2AE626F5}"/>
              </a:ext>
            </a:extLst>
          </p:cNvPr>
          <p:cNvSpPr/>
          <p:nvPr/>
        </p:nvSpPr>
        <p:spPr>
          <a:xfrm>
            <a:off x="652261" y="3910711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25B2A6CE-E8CB-D99A-557D-0C6523AFDF1B}"/>
              </a:ext>
            </a:extLst>
          </p:cNvPr>
          <p:cNvSpPr/>
          <p:nvPr/>
        </p:nvSpPr>
        <p:spPr>
          <a:xfrm>
            <a:off x="1612840" y="3531240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35B565E9-5A9D-A561-84A7-06A2CE8138C6}"/>
              </a:ext>
            </a:extLst>
          </p:cNvPr>
          <p:cNvSpPr/>
          <p:nvPr/>
        </p:nvSpPr>
        <p:spPr>
          <a:xfrm>
            <a:off x="2012649" y="4207568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6704709-ED02-A1B1-08FE-3EEC4BFE5C79}"/>
              </a:ext>
            </a:extLst>
          </p:cNvPr>
          <p:cNvSpPr/>
          <p:nvPr/>
        </p:nvSpPr>
        <p:spPr>
          <a:xfrm>
            <a:off x="2769369" y="3531240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F4C9E200-943C-CA61-6E9E-89B6AC6F3C4A}"/>
              </a:ext>
            </a:extLst>
          </p:cNvPr>
          <p:cNvSpPr/>
          <p:nvPr/>
        </p:nvSpPr>
        <p:spPr>
          <a:xfrm>
            <a:off x="3169178" y="4207568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AE4D16-71A3-F20B-567C-0DDDCF5FEB9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3F461EA-5CD3-7143-C4FE-846BE5C1C901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4F65683E-D2F6-5124-B2A3-3AA30202F886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55CDF3D6-531D-85CE-18AA-67546BEE2B72}"/>
              </a:ext>
            </a:extLst>
          </p:cNvPr>
          <p:cNvSpPr txBox="1"/>
          <p:nvPr/>
        </p:nvSpPr>
        <p:spPr>
          <a:xfrm>
            <a:off x="4868025" y="1522913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28 est : …</a:t>
            </a:r>
          </a:p>
          <a:p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93497A1-920C-B28C-385C-F9F0C2858833}"/>
              </a:ext>
            </a:extLst>
          </p:cNvPr>
          <p:cNvSpPr txBox="1"/>
          <p:nvPr/>
        </p:nvSpPr>
        <p:spPr>
          <a:xfrm>
            <a:off x="7824861" y="1628155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C5FC88C-0E4D-5EAD-1CD4-61AAD63135FB}"/>
              </a:ext>
            </a:extLst>
          </p:cNvPr>
          <p:cNvSpPr txBox="1"/>
          <p:nvPr/>
        </p:nvSpPr>
        <p:spPr>
          <a:xfrm>
            <a:off x="7105292" y="2334786"/>
            <a:ext cx="794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28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8E35DF71-1832-257D-BB44-4A97A73D5068}"/>
              </a:ext>
            </a:extLst>
          </p:cNvPr>
          <p:cNvSpPr txBox="1"/>
          <p:nvPr/>
        </p:nvSpPr>
        <p:spPr>
          <a:xfrm>
            <a:off x="6953889" y="5317926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14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3B453D7-1909-15A6-7387-CC5BE9E34334}"/>
              </a:ext>
            </a:extLst>
          </p:cNvPr>
          <p:cNvGrpSpPr/>
          <p:nvPr/>
        </p:nvGrpSpPr>
        <p:grpSpPr>
          <a:xfrm rot="10800000" flipV="1">
            <a:off x="7161470" y="5021952"/>
            <a:ext cx="623599" cy="350493"/>
            <a:chOff x="6008243" y="4960698"/>
            <a:chExt cx="1499958" cy="761166"/>
          </a:xfrm>
        </p:grpSpPr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0A2E8770-3320-2B31-AE0D-992572B9461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0511CD68-A329-4FDD-360A-1525ED858186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42F8D23A-5DA7-4988-6D45-815749522A60}"/>
              </a:ext>
            </a:extLst>
          </p:cNvPr>
          <p:cNvGrpSpPr/>
          <p:nvPr/>
        </p:nvGrpSpPr>
        <p:grpSpPr>
          <a:xfrm flipV="1">
            <a:off x="7201262" y="2965998"/>
            <a:ext cx="623599" cy="345483"/>
            <a:chOff x="6008243" y="4960698"/>
            <a:chExt cx="1499958" cy="761166"/>
          </a:xfrm>
        </p:grpSpPr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AC44E6E1-06AD-F736-A911-993ECB2C0C0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8B065B92-2844-67F7-A0A2-6686991133E0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Flèche : bas 25">
            <a:extLst>
              <a:ext uri="{FF2B5EF4-FFF2-40B4-BE49-F238E27FC236}">
                <a16:creationId xmlns:a16="http://schemas.microsoft.com/office/drawing/2014/main" id="{77BA94F3-A076-17D9-69BD-2A6FB09EEE89}"/>
              </a:ext>
            </a:extLst>
          </p:cNvPr>
          <p:cNvSpPr/>
          <p:nvPr/>
        </p:nvSpPr>
        <p:spPr>
          <a:xfrm>
            <a:off x="7346610" y="3941480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697FB9A-85E3-35D7-6C19-905DF46E4844}"/>
              </a:ext>
            </a:extLst>
          </p:cNvPr>
          <p:cNvSpPr txBox="1"/>
          <p:nvPr/>
        </p:nvSpPr>
        <p:spPr>
          <a:xfrm>
            <a:off x="5224320" y="4368655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10 + 4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7BE801B3-A1A7-3981-5EBE-2A00B2E81330}"/>
              </a:ext>
            </a:extLst>
          </p:cNvPr>
          <p:cNvSpPr txBox="1"/>
          <p:nvPr/>
        </p:nvSpPr>
        <p:spPr>
          <a:xfrm>
            <a:off x="7516813" y="3975597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moitié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A4E03C48-DCC5-B288-74A7-E5D0EB829724}"/>
              </a:ext>
            </a:extLst>
          </p:cNvPr>
          <p:cNvSpPr txBox="1"/>
          <p:nvPr/>
        </p:nvSpPr>
        <p:spPr>
          <a:xfrm>
            <a:off x="5266775" y="3251600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20 + 8</a:t>
            </a:r>
          </a:p>
        </p:txBody>
      </p:sp>
    </p:spTree>
    <p:extLst>
      <p:ext uri="{BB962C8B-B14F-4D97-AF65-F5344CB8AC3E}">
        <p14:creationId xmlns:p14="http://schemas.microsoft.com/office/powerpoint/2010/main" val="1956654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7" grpId="0" animBg="1"/>
      <p:bldP spid="18" grpId="0"/>
      <p:bldP spid="19" grpId="0"/>
      <p:bldP spid="26" grpId="0" animBg="1"/>
      <p:bldP spid="27" grpId="0"/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6/7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688769" y="3069957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70C0"/>
                </a:solidFill>
              </a:rPr>
              <a:t>5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5</a:t>
            </a:r>
            <a:r>
              <a:rPr lang="fr-FR" sz="7200" dirty="0"/>
              <a:t> = …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08721A7D-65D9-C507-2021-F54A3AAD80C3}"/>
              </a:ext>
            </a:extLst>
          </p:cNvPr>
          <p:cNvSpPr txBox="1">
            <a:spLocks/>
          </p:cNvSpPr>
          <p:nvPr/>
        </p:nvSpPr>
        <p:spPr>
          <a:xfrm>
            <a:off x="212407" y="998622"/>
            <a:ext cx="1958645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/>
              <a:t>Calcule 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78355F-5AC4-26B3-01BF-643121D7B09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831B90-ACAF-781B-9D90-97C9E5D028E3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11AA899-28A1-956F-7132-CC6423F65BC8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C7209691-895B-1788-CF97-064561A3D6FF}"/>
              </a:ext>
            </a:extLst>
          </p:cNvPr>
          <p:cNvSpPr txBox="1">
            <a:spLocks/>
          </p:cNvSpPr>
          <p:nvPr/>
        </p:nvSpPr>
        <p:spPr>
          <a:xfrm>
            <a:off x="4971484" y="944321"/>
            <a:ext cx="4010147" cy="11913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>
                <a:sym typeface="Webdings" panose="05030102010509060703" pitchFamily="18" charset="2"/>
              </a:rPr>
              <a:t>Ecris les réponses sur ton ardoise. </a:t>
            </a:r>
            <a:endParaRPr lang="fr-FR" sz="32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E034A11-6E33-7CE2-CA9E-8CE12F43A3CB}"/>
              </a:ext>
            </a:extLst>
          </p:cNvPr>
          <p:cNvSpPr txBox="1"/>
          <p:nvPr/>
        </p:nvSpPr>
        <p:spPr>
          <a:xfrm>
            <a:off x="5168792" y="3081788"/>
            <a:ext cx="3447547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50 est :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84801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6856" y="23206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6/7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BD5D507-BE12-2EB3-CB99-75D2AD2572E3}"/>
              </a:ext>
            </a:extLst>
          </p:cNvPr>
          <p:cNvSpPr txBox="1"/>
          <p:nvPr/>
        </p:nvSpPr>
        <p:spPr>
          <a:xfrm>
            <a:off x="613577" y="2121375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70C0"/>
                </a:solidFill>
              </a:rPr>
              <a:t>5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5</a:t>
            </a:r>
            <a:r>
              <a:rPr lang="fr-FR" sz="7200" dirty="0"/>
              <a:t>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10A2B0-A4CE-9457-0196-B2863FAB64E8}"/>
              </a:ext>
            </a:extLst>
          </p:cNvPr>
          <p:cNvSpPr txBox="1"/>
          <p:nvPr/>
        </p:nvSpPr>
        <p:spPr>
          <a:xfrm>
            <a:off x="3232327" y="2059819"/>
            <a:ext cx="126448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B695B244-4163-37DB-AFED-0DD63D3346E2}"/>
              </a:ext>
            </a:extLst>
          </p:cNvPr>
          <p:cNvSpPr/>
          <p:nvPr/>
        </p:nvSpPr>
        <p:spPr>
          <a:xfrm>
            <a:off x="259291" y="3354115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4352703F-EB01-9076-8C4A-EE7FF03429C6}"/>
              </a:ext>
            </a:extLst>
          </p:cNvPr>
          <p:cNvSpPr/>
          <p:nvPr/>
        </p:nvSpPr>
        <p:spPr>
          <a:xfrm>
            <a:off x="259292" y="4081903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EC4ECEAD-8FD5-9B52-5F65-C68F58C0FA68}"/>
              </a:ext>
            </a:extLst>
          </p:cNvPr>
          <p:cNvSpPr/>
          <p:nvPr/>
        </p:nvSpPr>
        <p:spPr>
          <a:xfrm>
            <a:off x="985668" y="3385269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2CDA81E7-36D1-8B88-7A7E-9E3FD7F56FE4}"/>
              </a:ext>
            </a:extLst>
          </p:cNvPr>
          <p:cNvSpPr/>
          <p:nvPr/>
        </p:nvSpPr>
        <p:spPr>
          <a:xfrm>
            <a:off x="985668" y="4081903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790AAF5F-C539-701B-ABAA-447146C093A0}"/>
              </a:ext>
            </a:extLst>
          </p:cNvPr>
          <p:cNvSpPr/>
          <p:nvPr/>
        </p:nvSpPr>
        <p:spPr>
          <a:xfrm>
            <a:off x="622480" y="3733586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F6B47764-BD3F-D2F7-1AA2-DC92185DA97C}"/>
              </a:ext>
            </a:extLst>
          </p:cNvPr>
          <p:cNvSpPr/>
          <p:nvPr/>
        </p:nvSpPr>
        <p:spPr>
          <a:xfrm>
            <a:off x="1900065" y="3354115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DBF9EDA8-474D-2611-18A3-446100B5A4F5}"/>
              </a:ext>
            </a:extLst>
          </p:cNvPr>
          <p:cNvSpPr/>
          <p:nvPr/>
        </p:nvSpPr>
        <p:spPr>
          <a:xfrm>
            <a:off x="1900066" y="4081903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97FADB25-82E6-B022-5369-E08250795317}"/>
              </a:ext>
            </a:extLst>
          </p:cNvPr>
          <p:cNvSpPr/>
          <p:nvPr/>
        </p:nvSpPr>
        <p:spPr>
          <a:xfrm>
            <a:off x="2626442" y="3385269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3368FFA-3947-4292-13BD-9756757987AA}"/>
              </a:ext>
            </a:extLst>
          </p:cNvPr>
          <p:cNvSpPr/>
          <p:nvPr/>
        </p:nvSpPr>
        <p:spPr>
          <a:xfrm>
            <a:off x="2626442" y="4081903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B729EAD3-1783-88D1-E15B-273B91A7426C}"/>
              </a:ext>
            </a:extLst>
          </p:cNvPr>
          <p:cNvSpPr/>
          <p:nvPr/>
        </p:nvSpPr>
        <p:spPr>
          <a:xfrm>
            <a:off x="2263254" y="3733586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52F19FD-4034-B17F-B601-52191344F07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321717D-7E2B-1024-A5FA-88EB452E1908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1AC2E7EA-CEC9-2865-1F56-CD1BBDE21A10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CD34C2D1-5140-B0A9-12DA-AE3C1CB824C8}"/>
              </a:ext>
            </a:extLst>
          </p:cNvPr>
          <p:cNvSpPr txBox="1"/>
          <p:nvPr/>
        </p:nvSpPr>
        <p:spPr>
          <a:xfrm>
            <a:off x="4859996" y="1505822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50 est : …</a:t>
            </a:r>
          </a:p>
          <a:p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9949D7E-8C7D-A840-01D6-B8D8422EC74E}"/>
              </a:ext>
            </a:extLst>
          </p:cNvPr>
          <p:cNvSpPr txBox="1"/>
          <p:nvPr/>
        </p:nvSpPr>
        <p:spPr>
          <a:xfrm>
            <a:off x="7816832" y="1611064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7412AE1-826C-438D-56F7-EB1CC350D0D4}"/>
              </a:ext>
            </a:extLst>
          </p:cNvPr>
          <p:cNvSpPr txBox="1"/>
          <p:nvPr/>
        </p:nvSpPr>
        <p:spPr>
          <a:xfrm>
            <a:off x="7097263" y="2317695"/>
            <a:ext cx="794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50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65AA695-A031-DDAD-5C2D-6BEBD6B290B6}"/>
              </a:ext>
            </a:extLst>
          </p:cNvPr>
          <p:cNvSpPr txBox="1"/>
          <p:nvPr/>
        </p:nvSpPr>
        <p:spPr>
          <a:xfrm>
            <a:off x="6945860" y="5300835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25</a:t>
            </a:r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4987FDFC-35C0-F562-8D69-5EBB030FB131}"/>
              </a:ext>
            </a:extLst>
          </p:cNvPr>
          <p:cNvGrpSpPr/>
          <p:nvPr/>
        </p:nvGrpSpPr>
        <p:grpSpPr>
          <a:xfrm rot="10800000" flipV="1">
            <a:off x="7153441" y="5004861"/>
            <a:ext cx="623599" cy="350493"/>
            <a:chOff x="6008243" y="4960698"/>
            <a:chExt cx="1499958" cy="761166"/>
          </a:xfrm>
        </p:grpSpPr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0473E07B-873B-E1C6-9E6B-833098D14FF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CDF7D05A-FC75-EE02-D7EB-C4A74391AB68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E0721307-DF35-2650-6F0B-C14330B331AB}"/>
              </a:ext>
            </a:extLst>
          </p:cNvPr>
          <p:cNvGrpSpPr/>
          <p:nvPr/>
        </p:nvGrpSpPr>
        <p:grpSpPr>
          <a:xfrm flipV="1">
            <a:off x="7193233" y="2948907"/>
            <a:ext cx="623599" cy="345483"/>
            <a:chOff x="6008243" y="4960698"/>
            <a:chExt cx="1499958" cy="761166"/>
          </a:xfrm>
        </p:grpSpPr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0B1B94E0-3C51-A05F-65DE-2222D608F73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9F79F4E7-151D-BC6E-38C1-BEFCCC486A00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Flèche : bas 26">
            <a:extLst>
              <a:ext uri="{FF2B5EF4-FFF2-40B4-BE49-F238E27FC236}">
                <a16:creationId xmlns:a16="http://schemas.microsoft.com/office/drawing/2014/main" id="{E5FCACB9-43E5-40D7-9D05-FFD91A01A184}"/>
              </a:ext>
            </a:extLst>
          </p:cNvPr>
          <p:cNvSpPr/>
          <p:nvPr/>
        </p:nvSpPr>
        <p:spPr>
          <a:xfrm>
            <a:off x="7338581" y="3924389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660371F5-9764-3899-8ACE-D8BF846ECC4C}"/>
              </a:ext>
            </a:extLst>
          </p:cNvPr>
          <p:cNvSpPr txBox="1"/>
          <p:nvPr/>
        </p:nvSpPr>
        <p:spPr>
          <a:xfrm>
            <a:off x="5216291" y="4351564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15 + 10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55261CE3-943A-05B8-0232-AD1E586BADA6}"/>
              </a:ext>
            </a:extLst>
          </p:cNvPr>
          <p:cNvSpPr txBox="1"/>
          <p:nvPr/>
        </p:nvSpPr>
        <p:spPr>
          <a:xfrm>
            <a:off x="7508784" y="3958506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moitié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AE470F8B-1B1D-95C1-C119-DCF9E8425850}"/>
              </a:ext>
            </a:extLst>
          </p:cNvPr>
          <p:cNvSpPr txBox="1"/>
          <p:nvPr/>
        </p:nvSpPr>
        <p:spPr>
          <a:xfrm>
            <a:off x="5258746" y="3234509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30 + 20</a:t>
            </a:r>
          </a:p>
        </p:txBody>
      </p:sp>
    </p:spTree>
    <p:extLst>
      <p:ext uri="{BB962C8B-B14F-4D97-AF65-F5344CB8AC3E}">
        <p14:creationId xmlns:p14="http://schemas.microsoft.com/office/powerpoint/2010/main" val="642089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8" grpId="0" animBg="1"/>
      <p:bldP spid="19" grpId="0"/>
      <p:bldP spid="20" grpId="0"/>
      <p:bldP spid="27" grpId="0" animBg="1"/>
      <p:bldP spid="28" grpId="0"/>
      <p:bldP spid="29" grpId="0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7/7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801584" y="2941771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70C0"/>
                </a:solidFill>
              </a:rPr>
              <a:t>5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6</a:t>
            </a:r>
            <a:r>
              <a:rPr lang="fr-FR" sz="7200" dirty="0"/>
              <a:t> = …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FC853752-7781-73F0-EF97-4FB952501D6F}"/>
              </a:ext>
            </a:extLst>
          </p:cNvPr>
          <p:cNvSpPr txBox="1">
            <a:spLocks/>
          </p:cNvSpPr>
          <p:nvPr/>
        </p:nvSpPr>
        <p:spPr>
          <a:xfrm>
            <a:off x="212407" y="998622"/>
            <a:ext cx="1958645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/>
              <a:t>Calcule 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1A6723-FEE4-9448-87E8-382FE4C9A7F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131034-F9CC-D9F0-5772-7AE76ACBAAF2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312C80BB-9BC1-B36B-5C1F-55A11A676CA4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EBB744F9-B7BD-4148-54B9-5DCF95432342}"/>
              </a:ext>
            </a:extLst>
          </p:cNvPr>
          <p:cNvSpPr txBox="1">
            <a:spLocks/>
          </p:cNvSpPr>
          <p:nvPr/>
        </p:nvSpPr>
        <p:spPr>
          <a:xfrm>
            <a:off x="4971484" y="944321"/>
            <a:ext cx="4010147" cy="11913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>
                <a:sym typeface="Webdings" panose="05030102010509060703" pitchFamily="18" charset="2"/>
              </a:rPr>
              <a:t>Ecris les réponses sur ton ardoise. </a:t>
            </a:r>
            <a:endParaRPr lang="fr-FR" sz="32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826ABBA-F012-FD52-5AA9-04729789B137}"/>
              </a:ext>
            </a:extLst>
          </p:cNvPr>
          <p:cNvSpPr txBox="1"/>
          <p:nvPr/>
        </p:nvSpPr>
        <p:spPr>
          <a:xfrm>
            <a:off x="5117516" y="3187615"/>
            <a:ext cx="3447547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70 est :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31812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0859" y="293742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7/7</a:t>
            </a:r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BD5D507-BE12-2EB3-CB99-75D2AD2572E3}"/>
              </a:ext>
            </a:extLst>
          </p:cNvPr>
          <p:cNvSpPr txBox="1"/>
          <p:nvPr/>
        </p:nvSpPr>
        <p:spPr>
          <a:xfrm>
            <a:off x="579393" y="1907729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70C0"/>
                </a:solidFill>
              </a:rPr>
              <a:t>5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6</a:t>
            </a:r>
            <a:r>
              <a:rPr lang="fr-FR" sz="7200" dirty="0"/>
              <a:t>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10A2B0-A4CE-9457-0196-B2863FAB64E8}"/>
              </a:ext>
            </a:extLst>
          </p:cNvPr>
          <p:cNvSpPr txBox="1"/>
          <p:nvPr/>
        </p:nvSpPr>
        <p:spPr>
          <a:xfrm>
            <a:off x="3198143" y="1846173"/>
            <a:ext cx="129812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11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5C215DE0-7CDA-6681-BA59-A0B9A952B091}"/>
              </a:ext>
            </a:extLst>
          </p:cNvPr>
          <p:cNvSpPr/>
          <p:nvPr/>
        </p:nvSpPr>
        <p:spPr>
          <a:xfrm>
            <a:off x="225107" y="3140469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807BBDEC-9B00-6ED5-06A1-3B5B146B1F7D}"/>
              </a:ext>
            </a:extLst>
          </p:cNvPr>
          <p:cNvSpPr/>
          <p:nvPr/>
        </p:nvSpPr>
        <p:spPr>
          <a:xfrm>
            <a:off x="225108" y="3868257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C85608AC-7997-8CED-CC99-4029384FB3FB}"/>
              </a:ext>
            </a:extLst>
          </p:cNvPr>
          <p:cNvSpPr/>
          <p:nvPr/>
        </p:nvSpPr>
        <p:spPr>
          <a:xfrm>
            <a:off x="951484" y="3171623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BB148DC1-60AA-93BB-EBDE-64EE02E10901}"/>
              </a:ext>
            </a:extLst>
          </p:cNvPr>
          <p:cNvSpPr/>
          <p:nvPr/>
        </p:nvSpPr>
        <p:spPr>
          <a:xfrm>
            <a:off x="951484" y="3868257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29131B6B-B2CF-C115-2E4B-9F94A6DC9E9F}"/>
              </a:ext>
            </a:extLst>
          </p:cNvPr>
          <p:cNvSpPr/>
          <p:nvPr/>
        </p:nvSpPr>
        <p:spPr>
          <a:xfrm>
            <a:off x="588296" y="3519940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D09994E8-E9A6-2809-AE88-8FC9FAF11491}"/>
              </a:ext>
            </a:extLst>
          </p:cNvPr>
          <p:cNvSpPr/>
          <p:nvPr/>
        </p:nvSpPr>
        <p:spPr>
          <a:xfrm>
            <a:off x="2113289" y="3199871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9B81FF4A-E5EE-3868-D1C9-3BBF8058558B}"/>
              </a:ext>
            </a:extLst>
          </p:cNvPr>
          <p:cNvSpPr/>
          <p:nvPr/>
        </p:nvSpPr>
        <p:spPr>
          <a:xfrm>
            <a:off x="2113290" y="3927659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404F6863-5558-9D0B-DC7D-E5BF90C3A95A}"/>
              </a:ext>
            </a:extLst>
          </p:cNvPr>
          <p:cNvSpPr/>
          <p:nvPr/>
        </p:nvSpPr>
        <p:spPr>
          <a:xfrm>
            <a:off x="2677367" y="3199871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C7F76A09-D434-28AB-BCF1-DC171BF9BE47}"/>
              </a:ext>
            </a:extLst>
          </p:cNvPr>
          <p:cNvSpPr/>
          <p:nvPr/>
        </p:nvSpPr>
        <p:spPr>
          <a:xfrm>
            <a:off x="2677368" y="3927659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7EE36BA0-4D8B-CAA0-9F72-E4B96335BDD6}"/>
              </a:ext>
            </a:extLst>
          </p:cNvPr>
          <p:cNvSpPr/>
          <p:nvPr/>
        </p:nvSpPr>
        <p:spPr>
          <a:xfrm>
            <a:off x="3263221" y="3199871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B06A0F0B-45DC-0920-8372-8AE361CB4634}"/>
              </a:ext>
            </a:extLst>
          </p:cNvPr>
          <p:cNvSpPr/>
          <p:nvPr/>
        </p:nvSpPr>
        <p:spPr>
          <a:xfrm>
            <a:off x="3263222" y="3927659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B24125F-E42C-F1FB-5547-0216425FE13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96C7CC-5198-AF19-6777-E9E9F186B2D8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B5DA6322-2AAC-F754-F1A4-C80C8A0068C6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B588F2FD-4DF1-E384-F3C6-66A91E41817F}"/>
              </a:ext>
            </a:extLst>
          </p:cNvPr>
          <p:cNvSpPr txBox="1"/>
          <p:nvPr/>
        </p:nvSpPr>
        <p:spPr>
          <a:xfrm>
            <a:off x="4799959" y="1625166"/>
            <a:ext cx="37112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70 est : …</a:t>
            </a:r>
          </a:p>
          <a:p>
            <a:endParaRPr lang="fr-FR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189EB10-9A7F-6410-ED93-46E259F705C3}"/>
              </a:ext>
            </a:extLst>
          </p:cNvPr>
          <p:cNvSpPr txBox="1"/>
          <p:nvPr/>
        </p:nvSpPr>
        <p:spPr>
          <a:xfrm>
            <a:off x="7756795" y="1730408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35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AA9B0FC-5AA5-5FF7-82B1-FBE44D21FCE0}"/>
              </a:ext>
            </a:extLst>
          </p:cNvPr>
          <p:cNvSpPr txBox="1"/>
          <p:nvPr/>
        </p:nvSpPr>
        <p:spPr>
          <a:xfrm>
            <a:off x="7037226" y="2437039"/>
            <a:ext cx="794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70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3A0DE0C-0B2A-8898-D511-0AFD8D3EAD92}"/>
              </a:ext>
            </a:extLst>
          </p:cNvPr>
          <p:cNvSpPr txBox="1"/>
          <p:nvPr/>
        </p:nvSpPr>
        <p:spPr>
          <a:xfrm>
            <a:off x="6885823" y="5420179"/>
            <a:ext cx="103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35</a:t>
            </a: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6762B768-8152-5A3A-1931-AB1DEB617D63}"/>
              </a:ext>
            </a:extLst>
          </p:cNvPr>
          <p:cNvGrpSpPr/>
          <p:nvPr/>
        </p:nvGrpSpPr>
        <p:grpSpPr>
          <a:xfrm rot="10800000" flipV="1">
            <a:off x="7093404" y="5124205"/>
            <a:ext cx="623599" cy="350493"/>
            <a:chOff x="6008243" y="4960698"/>
            <a:chExt cx="1499958" cy="761166"/>
          </a:xfrm>
        </p:grpSpPr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0A445D59-73A4-0065-238E-EA1C902153E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97993AA1-C14E-5CD9-F2D9-37FDD0D9770A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EF122A95-2530-3E04-51F3-2609508C0700}"/>
              </a:ext>
            </a:extLst>
          </p:cNvPr>
          <p:cNvGrpSpPr/>
          <p:nvPr/>
        </p:nvGrpSpPr>
        <p:grpSpPr>
          <a:xfrm flipV="1">
            <a:off x="7133196" y="3068251"/>
            <a:ext cx="623599" cy="345483"/>
            <a:chOff x="6008243" y="4960698"/>
            <a:chExt cx="1499958" cy="761166"/>
          </a:xfrm>
        </p:grpSpPr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FE26CE60-FE04-564A-8B93-6B10A3CD537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A4D8FE34-C298-6968-886E-7CB68C52A666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Flèche : bas 27">
            <a:extLst>
              <a:ext uri="{FF2B5EF4-FFF2-40B4-BE49-F238E27FC236}">
                <a16:creationId xmlns:a16="http://schemas.microsoft.com/office/drawing/2014/main" id="{281F68EC-0778-B369-D2D0-8E5642752651}"/>
              </a:ext>
            </a:extLst>
          </p:cNvPr>
          <p:cNvSpPr/>
          <p:nvPr/>
        </p:nvSpPr>
        <p:spPr>
          <a:xfrm>
            <a:off x="7278544" y="4043733"/>
            <a:ext cx="311673" cy="5710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2C38E5AB-752C-3529-33A0-A17560567F5C}"/>
              </a:ext>
            </a:extLst>
          </p:cNvPr>
          <p:cNvSpPr txBox="1"/>
          <p:nvPr/>
        </p:nvSpPr>
        <p:spPr>
          <a:xfrm>
            <a:off x="5156254" y="4470908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25 + 10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19B1F5D-F083-4D74-070E-ABADC4F0D998}"/>
              </a:ext>
            </a:extLst>
          </p:cNvPr>
          <p:cNvSpPr txBox="1"/>
          <p:nvPr/>
        </p:nvSpPr>
        <p:spPr>
          <a:xfrm>
            <a:off x="7448747" y="4077850"/>
            <a:ext cx="1585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moitié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5211E064-7497-D5DC-C177-6993C9E5D84A}"/>
              </a:ext>
            </a:extLst>
          </p:cNvPr>
          <p:cNvSpPr txBox="1"/>
          <p:nvPr/>
        </p:nvSpPr>
        <p:spPr>
          <a:xfrm>
            <a:off x="5198709" y="3353853"/>
            <a:ext cx="4385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50 + 20</a:t>
            </a:r>
          </a:p>
        </p:txBody>
      </p:sp>
    </p:spTree>
    <p:extLst>
      <p:ext uri="{BB962C8B-B14F-4D97-AF65-F5344CB8AC3E}">
        <p14:creationId xmlns:p14="http://schemas.microsoft.com/office/powerpoint/2010/main" val="388200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9" grpId="0" animBg="1"/>
      <p:bldP spid="20" grpId="0"/>
      <p:bldP spid="21" grpId="0"/>
      <p:bldP spid="28" grpId="0" animBg="1"/>
      <p:bldP spid="29" grpId="0"/>
      <p:bldP spid="30" grpId="0"/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3BF4D-9195-435D-9D33-C7DF738999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97C76D-8CB6-B1E9-28C5-FDCD0F4F46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ABF2A25-24D0-9DA1-AD58-4A669EDB0470}"/>
              </a:ext>
            </a:extLst>
          </p:cNvPr>
          <p:cNvGrpSpPr/>
          <p:nvPr/>
        </p:nvGrpSpPr>
        <p:grpSpPr>
          <a:xfrm>
            <a:off x="-1" y="330200"/>
            <a:ext cx="9144000" cy="6527800"/>
            <a:chOff x="-1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4DA2074-5D3E-D039-7F0B-1F67E9B0E5E9}"/>
                </a:ext>
              </a:extLst>
            </p:cNvPr>
            <p:cNvSpPr/>
            <p:nvPr/>
          </p:nvSpPr>
          <p:spPr>
            <a:xfrm>
              <a:off x="-1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DC44B090-F86D-CD24-68F9-A028EC228ECF}"/>
                </a:ext>
              </a:extLst>
            </p:cNvPr>
            <p:cNvSpPr txBox="1"/>
            <p:nvPr/>
          </p:nvSpPr>
          <p:spPr>
            <a:xfrm>
              <a:off x="649480" y="2347605"/>
              <a:ext cx="7845039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 : 1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sais calculer une moitié.</a:t>
              </a:r>
            </a:p>
            <a:p>
              <a:pPr marR="0" lvl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48C697C7-E5B8-C4AF-0BA7-7072A97F0A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0665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8219" y="39059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ym typeface="Webdings" panose="05030102010509060703" pitchFamily="18" charset="2"/>
              </a:rPr>
              <a:t>Ecris les réponse</a:t>
            </a:r>
            <a:r>
              <a:rPr lang="fr-FR" dirty="0">
                <a:sym typeface="Webdings" panose="05030102010509060703" pitchFamily="18" charset="2"/>
              </a:rPr>
              <a:t>s sur ton ardoise. </a:t>
            </a:r>
            <a:endParaRPr lang="fr-FR" sz="36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FE16F9E-AC52-81F2-D9E4-246AB70D7085}"/>
              </a:ext>
            </a:extLst>
          </p:cNvPr>
          <p:cNvSpPr txBox="1"/>
          <p:nvPr/>
        </p:nvSpPr>
        <p:spPr>
          <a:xfrm>
            <a:off x="1622287" y="1813173"/>
            <a:ext cx="483722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4000" dirty="0"/>
              <a:t>La moitié de 8 est : …</a:t>
            </a:r>
          </a:p>
          <a:p>
            <a:pPr>
              <a:lnSpc>
                <a:spcPct val="200000"/>
              </a:lnSpc>
            </a:pPr>
            <a:r>
              <a:rPr lang="fr-FR" sz="4000" dirty="0"/>
              <a:t>La moitié de 10 est : …</a:t>
            </a:r>
          </a:p>
          <a:p>
            <a:endParaRPr lang="fr-FR" sz="4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96689B-2A6F-77A3-B9FB-4DE8E18C712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5AE6DC-137F-1BE8-3107-5CD5D098CD94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2051742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ZoneTexte 34">
            <a:extLst>
              <a:ext uri="{FF2B5EF4-FFF2-40B4-BE49-F238E27FC236}">
                <a16:creationId xmlns:a16="http://schemas.microsoft.com/office/drawing/2014/main" id="{195681D1-48D5-2EFD-B272-27333C379FB8}"/>
              </a:ext>
            </a:extLst>
          </p:cNvPr>
          <p:cNvSpPr txBox="1"/>
          <p:nvPr/>
        </p:nvSpPr>
        <p:spPr>
          <a:xfrm>
            <a:off x="1622287" y="1813173"/>
            <a:ext cx="3447547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8 est : …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La moitié de 10 est : …</a:t>
            </a:r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6060" y="30583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  <a:sym typeface="Webdings" panose="05030102010509060703" pitchFamily="18" charset="2"/>
              </a:rPr>
              <a:t>Correction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D3788091-5F5F-D650-B46F-6885D4C252B4}"/>
              </a:ext>
            </a:extLst>
          </p:cNvPr>
          <p:cNvGrpSpPr/>
          <p:nvPr/>
        </p:nvGrpSpPr>
        <p:grpSpPr>
          <a:xfrm>
            <a:off x="5828967" y="1785334"/>
            <a:ext cx="918358" cy="918358"/>
            <a:chOff x="5641556" y="3231645"/>
            <a:chExt cx="2880000" cy="2880000"/>
          </a:xfrm>
          <a:solidFill>
            <a:srgbClr val="B34F83"/>
          </a:solidFill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69D03802-44D6-E3EF-7F51-B8123C6DB017}"/>
                </a:ext>
              </a:extLst>
            </p:cNvPr>
            <p:cNvGrpSpPr/>
            <p:nvPr/>
          </p:nvGrpSpPr>
          <p:grpSpPr>
            <a:xfrm>
              <a:off x="5641556" y="3231645"/>
              <a:ext cx="2880000" cy="2880000"/>
              <a:chOff x="2443914" y="3231645"/>
              <a:chExt cx="2880000" cy="2880000"/>
            </a:xfrm>
            <a:grpFill/>
          </p:grpSpPr>
          <p:grpSp>
            <p:nvGrpSpPr>
              <p:cNvPr id="13" name="Groupe 12">
                <a:extLst>
                  <a:ext uri="{FF2B5EF4-FFF2-40B4-BE49-F238E27FC236}">
                    <a16:creationId xmlns:a16="http://schemas.microsoft.com/office/drawing/2014/main" id="{118F4335-25AD-4CCF-EDBA-D1D391CC129E}"/>
                  </a:ext>
                </a:extLst>
              </p:cNvPr>
              <p:cNvGrpSpPr/>
              <p:nvPr/>
            </p:nvGrpSpPr>
            <p:grpSpPr>
              <a:xfrm>
                <a:off x="2443914" y="3231645"/>
                <a:ext cx="1440000" cy="2880000"/>
                <a:chOff x="388238" y="3231645"/>
                <a:chExt cx="1440000" cy="2880000"/>
              </a:xfrm>
              <a:grpFill/>
            </p:grpSpPr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E53B5761-4472-5C1A-4E65-4CECF0995329}"/>
                    </a:ext>
                  </a:extLst>
                </p:cNvPr>
                <p:cNvSpPr/>
                <p:nvPr/>
              </p:nvSpPr>
              <p:spPr>
                <a:xfrm>
                  <a:off x="388238" y="467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" name="Ellipse 17">
                  <a:extLst>
                    <a:ext uri="{FF2B5EF4-FFF2-40B4-BE49-F238E27FC236}">
                      <a16:creationId xmlns:a16="http://schemas.microsoft.com/office/drawing/2014/main" id="{4F0730F1-5E5F-2DF4-72D2-EF2D6010D1E6}"/>
                    </a:ext>
                  </a:extLst>
                </p:cNvPr>
                <p:cNvSpPr/>
                <p:nvPr/>
              </p:nvSpPr>
              <p:spPr>
                <a:xfrm>
                  <a:off x="568238" y="485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A57029DA-3A89-097C-A5F6-BA6A734E4693}"/>
                    </a:ext>
                  </a:extLst>
                </p:cNvPr>
                <p:cNvSpPr/>
                <p:nvPr/>
              </p:nvSpPr>
              <p:spPr>
                <a:xfrm>
                  <a:off x="388238" y="323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" name="Ellipse 19">
                  <a:extLst>
                    <a:ext uri="{FF2B5EF4-FFF2-40B4-BE49-F238E27FC236}">
                      <a16:creationId xmlns:a16="http://schemas.microsoft.com/office/drawing/2014/main" id="{908D2DD7-9D62-17D7-8BF6-67D1642880B6}"/>
                    </a:ext>
                  </a:extLst>
                </p:cNvPr>
                <p:cNvSpPr/>
                <p:nvPr/>
              </p:nvSpPr>
              <p:spPr>
                <a:xfrm>
                  <a:off x="568238" y="341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4" name="Groupe 13">
                <a:extLst>
                  <a:ext uri="{FF2B5EF4-FFF2-40B4-BE49-F238E27FC236}">
                    <a16:creationId xmlns:a16="http://schemas.microsoft.com/office/drawing/2014/main" id="{3CDEF1CC-04FF-ED8C-C845-88CD68ACEAB6}"/>
                  </a:ext>
                </a:extLst>
              </p:cNvPr>
              <p:cNvGrpSpPr/>
              <p:nvPr/>
            </p:nvGrpSpPr>
            <p:grpSpPr>
              <a:xfrm>
                <a:off x="3883914" y="467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5040399C-74F3-EF3D-31F7-D3B0C3B54093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" name="Ellipse 15">
                  <a:extLst>
                    <a:ext uri="{FF2B5EF4-FFF2-40B4-BE49-F238E27FC236}">
                      <a16:creationId xmlns:a16="http://schemas.microsoft.com/office/drawing/2014/main" id="{7E2D12F3-70E4-2038-F8CE-44F1C042520F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B02BE48F-7626-C740-3A68-187C9B708453}"/>
                </a:ext>
              </a:extLst>
            </p:cNvPr>
            <p:cNvGrpSpPr/>
            <p:nvPr/>
          </p:nvGrpSpPr>
          <p:grpSpPr>
            <a:xfrm>
              <a:off x="7081556" y="323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A661167-02E6-9915-870E-4061DB217E80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7B499531-AB5E-E2B6-03AC-2BF38072DBEC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F64CBA56-3BB6-6FD9-DE1F-554FA4051211}"/>
              </a:ext>
            </a:extLst>
          </p:cNvPr>
          <p:cNvGrpSpPr/>
          <p:nvPr/>
        </p:nvGrpSpPr>
        <p:grpSpPr>
          <a:xfrm>
            <a:off x="6747324" y="1785334"/>
            <a:ext cx="918358" cy="918358"/>
            <a:chOff x="5641556" y="3231645"/>
            <a:chExt cx="2880000" cy="2880000"/>
          </a:xfrm>
          <a:solidFill>
            <a:srgbClr val="B34F83"/>
          </a:solidFill>
        </p:grpSpPr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3EFB55B6-27FB-F76E-6E96-27BD365CC7DA}"/>
                </a:ext>
              </a:extLst>
            </p:cNvPr>
            <p:cNvGrpSpPr/>
            <p:nvPr/>
          </p:nvGrpSpPr>
          <p:grpSpPr>
            <a:xfrm>
              <a:off x="5641556" y="3231645"/>
              <a:ext cx="2880000" cy="2880000"/>
              <a:chOff x="2443914" y="3231645"/>
              <a:chExt cx="2880000" cy="2880000"/>
            </a:xfrm>
            <a:grpFill/>
          </p:grpSpPr>
          <p:grpSp>
            <p:nvGrpSpPr>
              <p:cNvPr id="26" name="Groupe 25">
                <a:extLst>
                  <a:ext uri="{FF2B5EF4-FFF2-40B4-BE49-F238E27FC236}">
                    <a16:creationId xmlns:a16="http://schemas.microsoft.com/office/drawing/2014/main" id="{6B772D31-270A-42B9-772F-3385968E940C}"/>
                  </a:ext>
                </a:extLst>
              </p:cNvPr>
              <p:cNvGrpSpPr/>
              <p:nvPr/>
            </p:nvGrpSpPr>
            <p:grpSpPr>
              <a:xfrm>
                <a:off x="2443914" y="3231645"/>
                <a:ext cx="1440000" cy="2880000"/>
                <a:chOff x="388238" y="3231645"/>
                <a:chExt cx="1440000" cy="2880000"/>
              </a:xfrm>
              <a:grpFill/>
            </p:grpSpPr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589EF878-90FD-2C0B-5BB6-4494B77FEAED}"/>
                    </a:ext>
                  </a:extLst>
                </p:cNvPr>
                <p:cNvSpPr/>
                <p:nvPr/>
              </p:nvSpPr>
              <p:spPr>
                <a:xfrm>
                  <a:off x="388238" y="467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1" name="Ellipse 30">
                  <a:extLst>
                    <a:ext uri="{FF2B5EF4-FFF2-40B4-BE49-F238E27FC236}">
                      <a16:creationId xmlns:a16="http://schemas.microsoft.com/office/drawing/2014/main" id="{E3158F70-76A5-5B3D-77BB-567A756D79EF}"/>
                    </a:ext>
                  </a:extLst>
                </p:cNvPr>
                <p:cNvSpPr/>
                <p:nvPr/>
              </p:nvSpPr>
              <p:spPr>
                <a:xfrm>
                  <a:off x="568238" y="485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08306276-4675-E6E1-6648-BC2D423A4DB0}"/>
                    </a:ext>
                  </a:extLst>
                </p:cNvPr>
                <p:cNvSpPr/>
                <p:nvPr/>
              </p:nvSpPr>
              <p:spPr>
                <a:xfrm>
                  <a:off x="388238" y="323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3" name="Ellipse 32">
                  <a:extLst>
                    <a:ext uri="{FF2B5EF4-FFF2-40B4-BE49-F238E27FC236}">
                      <a16:creationId xmlns:a16="http://schemas.microsoft.com/office/drawing/2014/main" id="{55DB7118-D6F6-7E95-F0EA-B1DFC7C612EA}"/>
                    </a:ext>
                  </a:extLst>
                </p:cNvPr>
                <p:cNvSpPr/>
                <p:nvPr/>
              </p:nvSpPr>
              <p:spPr>
                <a:xfrm>
                  <a:off x="568238" y="341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7" name="Groupe 26">
                <a:extLst>
                  <a:ext uri="{FF2B5EF4-FFF2-40B4-BE49-F238E27FC236}">
                    <a16:creationId xmlns:a16="http://schemas.microsoft.com/office/drawing/2014/main" id="{0C0EAA72-231C-DE16-0B5B-41D3F6553B6E}"/>
                  </a:ext>
                </a:extLst>
              </p:cNvPr>
              <p:cNvGrpSpPr/>
              <p:nvPr/>
            </p:nvGrpSpPr>
            <p:grpSpPr>
              <a:xfrm>
                <a:off x="3883914" y="467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FE22CAA8-363B-AEC3-C4B8-177B9781860B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" name="Ellipse 28">
                  <a:extLst>
                    <a:ext uri="{FF2B5EF4-FFF2-40B4-BE49-F238E27FC236}">
                      <a16:creationId xmlns:a16="http://schemas.microsoft.com/office/drawing/2014/main" id="{3C7C3118-A0A6-119E-119C-7951DAF24011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</p:grpSp>
        </p:grpSp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26B6B624-00D9-5CCE-CC31-191F899F4688}"/>
                </a:ext>
              </a:extLst>
            </p:cNvPr>
            <p:cNvGrpSpPr/>
            <p:nvPr/>
          </p:nvGrpSpPr>
          <p:grpSpPr>
            <a:xfrm>
              <a:off x="7081556" y="323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CC193A1-A97E-1ED3-EA04-CA12C6450661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D2CB47DB-5726-2EC2-9CC7-EC035906E8E5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</p:grpSp>
      <p:sp>
        <p:nvSpPr>
          <p:cNvPr id="34" name="ZoneTexte 33">
            <a:extLst>
              <a:ext uri="{FF2B5EF4-FFF2-40B4-BE49-F238E27FC236}">
                <a16:creationId xmlns:a16="http://schemas.microsoft.com/office/drawing/2014/main" id="{D2976613-D745-9F10-2E29-DDBF7C6D9E37}"/>
              </a:ext>
            </a:extLst>
          </p:cNvPr>
          <p:cNvSpPr txBox="1"/>
          <p:nvPr/>
        </p:nvSpPr>
        <p:spPr>
          <a:xfrm>
            <a:off x="4415145" y="2720586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AF3AF3-28B7-95C3-C2EB-F5F3D8C2646B}"/>
              </a:ext>
            </a:extLst>
          </p:cNvPr>
          <p:cNvSpPr txBox="1"/>
          <p:nvPr/>
        </p:nvSpPr>
        <p:spPr>
          <a:xfrm>
            <a:off x="4415145" y="1872695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27A362-05F7-6DF3-E5C9-8D9F51418E3A}"/>
              </a:ext>
            </a:extLst>
          </p:cNvPr>
          <p:cNvSpPr/>
          <p:nvPr/>
        </p:nvSpPr>
        <p:spPr>
          <a:xfrm>
            <a:off x="6747324" y="1531620"/>
            <a:ext cx="1246056" cy="1325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E9025F-2777-7168-0510-5B37284C1C4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658862-813B-8269-C00F-6B0B0939EB53}"/>
              </a:ext>
            </a:extLst>
          </p:cNvPr>
          <p:cNvSpPr/>
          <p:nvPr/>
        </p:nvSpPr>
        <p:spPr>
          <a:xfrm>
            <a:off x="7952270" y="390591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116865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F40FBF-1CDE-8366-D831-214B90373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2ED7659-CCFA-3953-B95A-F366070FE0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CE54AAE-2562-1120-9C62-000F23C6CC0F}"/>
              </a:ext>
            </a:extLst>
          </p:cNvPr>
          <p:cNvGrpSpPr/>
          <p:nvPr/>
        </p:nvGrpSpPr>
        <p:grpSpPr>
          <a:xfrm>
            <a:off x="-1" y="330200"/>
            <a:ext cx="9144000" cy="6527800"/>
            <a:chOff x="-1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5E95E27-4D26-A27A-26CC-467AA8DCF3E1}"/>
                </a:ext>
              </a:extLst>
            </p:cNvPr>
            <p:cNvSpPr/>
            <p:nvPr/>
          </p:nvSpPr>
          <p:spPr>
            <a:xfrm>
              <a:off x="-1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E3965481-9304-6205-FA85-858BA8EE0F17}"/>
                </a:ext>
              </a:extLst>
            </p:cNvPr>
            <p:cNvSpPr txBox="1"/>
            <p:nvPr/>
          </p:nvSpPr>
          <p:spPr>
            <a:xfrm>
              <a:off x="649480" y="2347605"/>
              <a:ext cx="7845039" cy="298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 : 2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nde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: Je connais mes tables d’addition.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CE2 : Je sais calculer une moitié.</a:t>
              </a:r>
            </a:p>
            <a:p>
              <a:pPr marR="0" lvl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9F3B9B34-9FBE-77A2-982F-489E669028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08057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407" y="998622"/>
            <a:ext cx="1958645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1/7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485389" y="2711035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70C0"/>
                </a:solidFill>
              </a:rPr>
              <a:t>2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2</a:t>
            </a:r>
            <a:r>
              <a:rPr lang="fr-FR" sz="7200" dirty="0"/>
              <a:t> = …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FE3A6E-CA15-07FC-F347-36D6F0F14A2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231C24-04D8-D09E-C5FE-43BE442DB7A1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E8BDA21F-96EE-83F3-C57C-EFD2EA843B03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453616FB-2B14-59E9-8455-A074BC2B7F75}"/>
              </a:ext>
            </a:extLst>
          </p:cNvPr>
          <p:cNvSpPr txBox="1"/>
          <p:nvPr/>
        </p:nvSpPr>
        <p:spPr>
          <a:xfrm>
            <a:off x="4971484" y="2618228"/>
            <a:ext cx="3532505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6 est : …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La moitié de 12 est : …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05DE7D17-EC07-BA57-4944-5BA4E0AF4FB3}"/>
              </a:ext>
            </a:extLst>
          </p:cNvPr>
          <p:cNvSpPr txBox="1">
            <a:spLocks/>
          </p:cNvSpPr>
          <p:nvPr/>
        </p:nvSpPr>
        <p:spPr>
          <a:xfrm>
            <a:off x="4971484" y="944321"/>
            <a:ext cx="4010147" cy="11913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>
                <a:sym typeface="Webdings" panose="05030102010509060703" pitchFamily="18" charset="2"/>
              </a:rPr>
              <a:t>Ecris les réponses sur ton ardoise. 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9792" y="253045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1/7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BD5D507-BE12-2EB3-CB99-75D2AD2572E3}"/>
              </a:ext>
            </a:extLst>
          </p:cNvPr>
          <p:cNvSpPr txBox="1"/>
          <p:nvPr/>
        </p:nvSpPr>
        <p:spPr>
          <a:xfrm>
            <a:off x="493936" y="2406761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70C0"/>
                </a:solidFill>
              </a:rPr>
              <a:t>2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2</a:t>
            </a:r>
            <a:r>
              <a:rPr lang="fr-FR" sz="7200" dirty="0"/>
              <a:t>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10A2B0-A4CE-9457-0196-B2863FAB64E8}"/>
              </a:ext>
            </a:extLst>
          </p:cNvPr>
          <p:cNvSpPr txBox="1"/>
          <p:nvPr/>
        </p:nvSpPr>
        <p:spPr>
          <a:xfrm>
            <a:off x="3112686" y="2345205"/>
            <a:ext cx="114649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2373FA2E-37DC-E472-BD46-A4BBD576F4BE}"/>
              </a:ext>
            </a:extLst>
          </p:cNvPr>
          <p:cNvSpPr/>
          <p:nvPr/>
        </p:nvSpPr>
        <p:spPr>
          <a:xfrm>
            <a:off x="590918" y="3797042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0BBA73F6-AE9D-400A-ABD3-AAB6C61292AC}"/>
              </a:ext>
            </a:extLst>
          </p:cNvPr>
          <p:cNvSpPr/>
          <p:nvPr/>
        </p:nvSpPr>
        <p:spPr>
          <a:xfrm>
            <a:off x="590918" y="4408515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69FE1826-2B7F-4929-B71B-F593FBC76D5F}"/>
              </a:ext>
            </a:extLst>
          </p:cNvPr>
          <p:cNvSpPr/>
          <p:nvPr/>
        </p:nvSpPr>
        <p:spPr>
          <a:xfrm>
            <a:off x="1285625" y="3797042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0F0C661B-2C37-63C6-FA4E-FBCA33465EE5}"/>
              </a:ext>
            </a:extLst>
          </p:cNvPr>
          <p:cNvSpPr/>
          <p:nvPr/>
        </p:nvSpPr>
        <p:spPr>
          <a:xfrm>
            <a:off x="1285625" y="4408515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EC1C21-6181-B90E-827F-780FB2F6089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EFB3C4-E830-004D-06A5-D32FE503E17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B823C68-A8E4-312D-4021-B8E8437E88C4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FBFA4A06-6136-D2C5-7D63-1F8A2DA29AAA}"/>
              </a:ext>
            </a:extLst>
          </p:cNvPr>
          <p:cNvSpPr txBox="1"/>
          <p:nvPr/>
        </p:nvSpPr>
        <p:spPr>
          <a:xfrm>
            <a:off x="5020577" y="2612102"/>
            <a:ext cx="3532505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6 est : …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La moitié de 12 est : …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723D173-D18B-4D8B-722D-A6884E12BC72}"/>
              </a:ext>
            </a:extLst>
          </p:cNvPr>
          <p:cNvSpPr txBox="1"/>
          <p:nvPr/>
        </p:nvSpPr>
        <p:spPr>
          <a:xfrm>
            <a:off x="7970290" y="3562143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B563ED7-CDDC-94E4-2F25-A228B7C8F733}"/>
              </a:ext>
            </a:extLst>
          </p:cNvPr>
          <p:cNvSpPr txBox="1"/>
          <p:nvPr/>
        </p:nvSpPr>
        <p:spPr>
          <a:xfrm>
            <a:off x="7813435" y="2671624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" grpId="0" animBg="1"/>
      <p:bldP spid="5" grpId="0" animBg="1"/>
      <p:bldP spid="6" grpId="0" animBg="1"/>
      <p:bldP spid="7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2/7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519573" y="2924680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70C0"/>
                </a:solidFill>
              </a:rPr>
              <a:t>3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2</a:t>
            </a:r>
            <a:r>
              <a:rPr lang="fr-FR" sz="7200" dirty="0"/>
              <a:t> = …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E563F15D-C0AC-DA32-9FC0-B8D35ABB4D83}"/>
              </a:ext>
            </a:extLst>
          </p:cNvPr>
          <p:cNvSpPr txBox="1">
            <a:spLocks/>
          </p:cNvSpPr>
          <p:nvPr/>
        </p:nvSpPr>
        <p:spPr>
          <a:xfrm>
            <a:off x="212407" y="998622"/>
            <a:ext cx="1958645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/>
              <a:t>Calcule 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8E7638-12E8-20F6-D75D-FC7898D76B4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FB9CA0-4919-C210-37D9-C3186FB1B6A6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8079818E-190B-F9B5-BDB4-6DBF6C183F58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C5E878FA-69A3-DD31-20C6-D9B8DC152A91}"/>
              </a:ext>
            </a:extLst>
          </p:cNvPr>
          <p:cNvSpPr txBox="1">
            <a:spLocks/>
          </p:cNvSpPr>
          <p:nvPr/>
        </p:nvSpPr>
        <p:spPr>
          <a:xfrm>
            <a:off x="4971484" y="944321"/>
            <a:ext cx="4010147" cy="11913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>
                <a:sym typeface="Webdings" panose="05030102010509060703" pitchFamily="18" charset="2"/>
              </a:rPr>
              <a:t>Ecris les réponses sur ton ardoise. </a:t>
            </a:r>
            <a:endParaRPr lang="fr-FR" sz="32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8DC9B40-834C-800B-0951-8DEB896CDF1C}"/>
              </a:ext>
            </a:extLst>
          </p:cNvPr>
          <p:cNvSpPr txBox="1"/>
          <p:nvPr/>
        </p:nvSpPr>
        <p:spPr>
          <a:xfrm>
            <a:off x="5056442" y="3009584"/>
            <a:ext cx="3447547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14 est : …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La moitié de 20 est : …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3330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389" y="29743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2/7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CBD5D507-BE12-2EB3-CB99-75D2AD2572E3}"/>
              </a:ext>
            </a:extLst>
          </p:cNvPr>
          <p:cNvSpPr txBox="1"/>
          <p:nvPr/>
        </p:nvSpPr>
        <p:spPr>
          <a:xfrm>
            <a:off x="562302" y="2018825"/>
            <a:ext cx="38832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0070C0"/>
                </a:solidFill>
              </a:rPr>
              <a:t>3</a:t>
            </a:r>
            <a:r>
              <a:rPr lang="fr-FR" sz="7200" dirty="0"/>
              <a:t> + </a:t>
            </a:r>
            <a:r>
              <a:rPr lang="fr-FR" sz="7200" dirty="0">
                <a:solidFill>
                  <a:srgbClr val="0070C0"/>
                </a:solidFill>
              </a:rPr>
              <a:t>2</a:t>
            </a:r>
            <a:r>
              <a:rPr lang="fr-FR" sz="7200" dirty="0"/>
              <a:t>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10A2B0-A4CE-9457-0196-B2863FAB64E8}"/>
              </a:ext>
            </a:extLst>
          </p:cNvPr>
          <p:cNvSpPr txBox="1"/>
          <p:nvPr/>
        </p:nvSpPr>
        <p:spPr>
          <a:xfrm>
            <a:off x="3181052" y="1957269"/>
            <a:ext cx="114649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F47D15CE-9428-1954-D130-CB661AD40137}"/>
              </a:ext>
            </a:extLst>
          </p:cNvPr>
          <p:cNvSpPr/>
          <p:nvPr/>
        </p:nvSpPr>
        <p:spPr>
          <a:xfrm>
            <a:off x="659283" y="3397230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FDD66C43-E0AD-D408-06D2-12B0D6D216B6}"/>
              </a:ext>
            </a:extLst>
          </p:cNvPr>
          <p:cNvSpPr/>
          <p:nvPr/>
        </p:nvSpPr>
        <p:spPr>
          <a:xfrm>
            <a:off x="1106588" y="3937451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3D9AF15B-226B-7245-AA1E-532CC289ED96}"/>
              </a:ext>
            </a:extLst>
          </p:cNvPr>
          <p:cNvSpPr/>
          <p:nvPr/>
        </p:nvSpPr>
        <p:spPr>
          <a:xfrm>
            <a:off x="659283" y="4420488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4A1A62E8-E80B-D9FA-DD37-9E3B51315C22}"/>
              </a:ext>
            </a:extLst>
          </p:cNvPr>
          <p:cNvSpPr/>
          <p:nvPr/>
        </p:nvSpPr>
        <p:spPr>
          <a:xfrm>
            <a:off x="1603372" y="3438794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4C45A2FF-0E1C-D237-CF6B-6239C56501BA}"/>
              </a:ext>
            </a:extLst>
          </p:cNvPr>
          <p:cNvSpPr/>
          <p:nvPr/>
        </p:nvSpPr>
        <p:spPr>
          <a:xfrm>
            <a:off x="1603371" y="4450176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638F4B-7039-DD9A-C119-A06B045D99F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A87A36-E8A5-BFDF-6162-D58E2DC50CF2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3AF73320-F2E1-C95E-5B90-A1C61296DD60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D79F89DD-7B52-DEA9-229A-FB7705A5FD4C}"/>
              </a:ext>
            </a:extLst>
          </p:cNvPr>
          <p:cNvSpPr txBox="1"/>
          <p:nvPr/>
        </p:nvSpPr>
        <p:spPr>
          <a:xfrm>
            <a:off x="5037170" y="2556657"/>
            <a:ext cx="3447547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800" dirty="0"/>
              <a:t>La moitié de 14 est : …</a:t>
            </a:r>
          </a:p>
          <a:p>
            <a:pPr>
              <a:lnSpc>
                <a:spcPct val="200000"/>
              </a:lnSpc>
            </a:pPr>
            <a:r>
              <a:rPr lang="fr-FR" sz="2800" dirty="0"/>
              <a:t>La moitié de 20 est : …</a:t>
            </a:r>
          </a:p>
          <a:p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F43DDF5-746D-0A08-B83C-3155FE1AFE62}"/>
              </a:ext>
            </a:extLst>
          </p:cNvPr>
          <p:cNvSpPr txBox="1"/>
          <p:nvPr/>
        </p:nvSpPr>
        <p:spPr>
          <a:xfrm>
            <a:off x="7830028" y="3464070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785A170-4FE5-519C-58A0-A1121D1FEB77}"/>
              </a:ext>
            </a:extLst>
          </p:cNvPr>
          <p:cNvSpPr txBox="1"/>
          <p:nvPr/>
        </p:nvSpPr>
        <p:spPr>
          <a:xfrm>
            <a:off x="7830028" y="2616179"/>
            <a:ext cx="918358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26149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" grpId="0" animBg="1"/>
      <p:bldP spid="5" grpId="0" animBg="1"/>
      <p:bldP spid="6" grpId="0" animBg="1"/>
      <p:bldP spid="7" grpId="0" animBg="1"/>
      <p:bldP spid="8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137</TotalTime>
  <Words>467</Words>
  <Application>Microsoft Office PowerPoint</Application>
  <PresentationFormat>Affichage à l'écran (4:3)</PresentationFormat>
  <Paragraphs>167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Webdings</vt:lpstr>
      <vt:lpstr>Thème Office</vt:lpstr>
      <vt:lpstr>Présentation PowerPoint</vt:lpstr>
      <vt:lpstr>Présentation PowerPoint</vt:lpstr>
      <vt:lpstr>Ecris les réponses sur ton ardoise. </vt:lpstr>
      <vt:lpstr>Correction</vt:lpstr>
      <vt:lpstr>Présentation PowerPoint</vt:lpstr>
      <vt:lpstr>Calcule 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36</cp:revision>
  <dcterms:created xsi:type="dcterms:W3CDTF">2023-02-07T14:55:57Z</dcterms:created>
  <dcterms:modified xsi:type="dcterms:W3CDTF">2025-08-06T13:28:22Z</dcterms:modified>
</cp:coreProperties>
</file>